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3"/>
  </p:notesMasterIdLst>
  <p:handoutMasterIdLst>
    <p:handoutMasterId r:id="rId24"/>
  </p:handoutMasterIdLst>
  <p:sldIdLst>
    <p:sldId id="256" r:id="rId6"/>
    <p:sldId id="283" r:id="rId7"/>
    <p:sldId id="285" r:id="rId8"/>
    <p:sldId id="286" r:id="rId9"/>
    <p:sldId id="287" r:id="rId10"/>
    <p:sldId id="288" r:id="rId11"/>
    <p:sldId id="289" r:id="rId12"/>
    <p:sldId id="284" r:id="rId13"/>
    <p:sldId id="290" r:id="rId14"/>
    <p:sldId id="291" r:id="rId15"/>
    <p:sldId id="292" r:id="rId16"/>
    <p:sldId id="294" r:id="rId17"/>
    <p:sldId id="293" r:id="rId18"/>
    <p:sldId id="295" r:id="rId19"/>
    <p:sldId id="296" r:id="rId20"/>
    <p:sldId id="297" r:id="rId21"/>
    <p:sldId id="282" r:id="rId22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94" d="100"/>
          <a:sy n="94" d="100"/>
        </p:scale>
        <p:origin x="-120" y="-10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5/16/15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5/16/15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314" y="1212358"/>
            <a:ext cx="8229600" cy="163482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Managing Multiple Nodes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'0.2.0'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4645401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55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</a:t>
            </a:r>
            <a:r>
              <a:rPr lang="en-US" dirty="0" err="1" smtClean="0"/>
              <a:t>myhaproxy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72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(0.2.0)</a:t>
            </a:r>
          </a:p>
          <a:p>
            <a:r>
              <a:rPr lang="en-US" dirty="0"/>
              <a:t>Using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(0.2.0)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37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Skipping build-essential (2.2.3) (frozen)</a:t>
            </a:r>
          </a:p>
          <a:p>
            <a:r>
              <a:rPr lang="en-US" dirty="0"/>
              <a:t>Skipping </a:t>
            </a:r>
            <a:r>
              <a:rPr lang="en-US" dirty="0" err="1"/>
              <a:t>cpu</a:t>
            </a:r>
            <a:r>
              <a:rPr lang="en-US" dirty="0"/>
              <a:t> (0.2.0) (frozen)</a:t>
            </a:r>
          </a:p>
          <a:p>
            <a:r>
              <a:rPr lang="en-US" dirty="0"/>
              <a:t>Skipping </a:t>
            </a:r>
            <a:r>
              <a:rPr lang="en-US" dirty="0" err="1"/>
              <a:t>haproxy</a:t>
            </a:r>
            <a:r>
              <a:rPr lang="en-US" dirty="0"/>
              <a:t> (1.6.6) (frozen)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(0.2.0)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932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build-essential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 Compiling Cookbooks...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</a:t>
            </a:r>
            <a:r>
              <a:rPr lang="en-US" smtClean="0"/>
              <a:t>P </a:t>
            </a:r>
            <a:r>
              <a:rPr lang="en-US" smtClean="0"/>
              <a:t>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49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977" y="0"/>
            <a:ext cx="5930047" cy="3666850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35" y="3191150"/>
            <a:ext cx="5930047" cy="3666850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317" y="3191150"/>
            <a:ext cx="5930047" cy="366685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2993731" y="2643424"/>
            <a:ext cx="1321907" cy="1852988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1544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35" y="3191150"/>
            <a:ext cx="5930047" cy="3666850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317" y="3191150"/>
            <a:ext cx="5930047" cy="3666850"/>
          </a:xfrm>
          <a:prstGeom prst="rect">
            <a:avLst/>
          </a:prstGeom>
        </p:spPr>
      </p:pic>
      <p:pic>
        <p:nvPicPr>
          <p:cNvPr id="2" name="Picture 1" descr="Screen Shot 2015-05-15 at 4.00.5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977" y="0"/>
            <a:ext cx="5930047" cy="366685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7698164" y="2643424"/>
            <a:ext cx="1723662" cy="1891862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95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57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Connecting to ec2-54-176-64-173.us-west-1.compute.amazonaws.com</a:t>
            </a:r>
          </a:p>
          <a:p>
            <a:r>
              <a:rPr lang="en-US" dirty="0"/>
              <a:t>ec2-54-176-64-173.us-west-1.compute.amazonaws.com Starting first Chef Client run...</a:t>
            </a:r>
          </a:p>
          <a:p>
            <a:r>
              <a:rPr lang="en-US" dirty="0"/>
              <a:t>ec2-54-176-64-173.us-west-1.compute.amazonaws.com Starting Chef Client, version 12.3.0</a:t>
            </a:r>
          </a:p>
          <a:p>
            <a:r>
              <a:rPr lang="en-US" dirty="0"/>
              <a:t>ec2-54-176-64-173.us-west-1.compute.amazonaws.com Creating a new client identity for node3 using the validator key.</a:t>
            </a:r>
          </a:p>
          <a:p>
            <a:r>
              <a:rPr lang="en-US" dirty="0"/>
              <a:t>ec2-54-176-64-173.us-west-1.compute.amazonaws.com resolving cookbooks for run list: []</a:t>
            </a:r>
          </a:p>
          <a:p>
            <a:r>
              <a:rPr lang="en-US" dirty="0"/>
              <a:t>ec2-54-176-64-173.us-west-1.compute.amazonaws.com Synchronizing Cookbooks:</a:t>
            </a:r>
          </a:p>
          <a:p>
            <a:r>
              <a:rPr lang="en-US" dirty="0"/>
              <a:t>ec2-54-176-64-173.us-west-1.compute.amazonaws.com Compiling Cookbooks...</a:t>
            </a:r>
          </a:p>
          <a:p>
            <a:r>
              <a:rPr lang="en-US" dirty="0"/>
              <a:t>ec2-54-176-64-173.us-west-1.compute.amazonaws.com [2015-05-15T22:45:40+00:00] WARN: Node node3 has an empty run list.</a:t>
            </a:r>
          </a:p>
          <a:p>
            <a:r>
              <a:rPr lang="en-US" dirty="0"/>
              <a:t>ec2-54-176-64-173.us-west-1.compute.amazonaws.com Converging 0 resources</a:t>
            </a:r>
          </a:p>
          <a:p>
            <a:r>
              <a:rPr lang="en-US" dirty="0"/>
              <a:t>ec2-54-176-64-173.us-west-1.compute.amazonaws.com</a:t>
            </a:r>
          </a:p>
          <a:p>
            <a:r>
              <a:rPr lang="en-US" dirty="0"/>
              <a:t>ec2-54-176-64-173.us-west-1.compute.amazonaws.com Running handlers:</a:t>
            </a:r>
          </a:p>
          <a:p>
            <a:r>
              <a:rPr lang="en-US" dirty="0"/>
              <a:t>ec2-54-176-64-173.us-west-1.compute.amazonaws.com Running handlers complete</a:t>
            </a:r>
          </a:p>
          <a:p>
            <a:r>
              <a:rPr lang="en-US" dirty="0"/>
              <a:t>ec2-54-176-64-173.us-west-1.compute.amazonaws.com Chef Client finished, 0/0 resources updated in 6.084107811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bootstrap FQDN -x USER -P </a:t>
            </a:r>
            <a:r>
              <a:rPr lang="en-US" dirty="0" smtClean="0"/>
              <a:t>PWD -</a:t>
            </a:r>
            <a:r>
              <a:rPr lang="en-US" dirty="0"/>
              <a:t>-</a:t>
            </a:r>
            <a:r>
              <a:rPr lang="en-US" dirty="0" err="1"/>
              <a:t>sudo</a:t>
            </a:r>
            <a:r>
              <a:rPr lang="en-US" dirty="0"/>
              <a:t> -N </a:t>
            </a:r>
            <a:r>
              <a:rPr lang="en-US" dirty="0" smtClean="0"/>
              <a:t>node3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75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node3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ip-10-197-105-148.us-west-1.compute.internal</a:t>
            </a:r>
          </a:p>
          <a:p>
            <a:r>
              <a:rPr lang="en-US" dirty="0"/>
              <a:t>IP:          54.176.64.173</a:t>
            </a:r>
          </a:p>
          <a:p>
            <a:r>
              <a:rPr lang="en-US" dirty="0"/>
              <a:t>Run List: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94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node3: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add node3 "recipe[apache]"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058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build-essential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 Compiling Cookbooks...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-P </a:t>
            </a:r>
            <a:r>
              <a:rPr lang="en-US" dirty="0" smtClean="0"/>
              <a:t>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59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5-15 at 3.49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476250"/>
            <a:ext cx="95504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987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Proxy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028082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proxy server delivers 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61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[{</a:t>
            </a:r>
          </a:p>
          <a:p>
            <a:r>
              <a:rPr lang="en-US" dirty="0"/>
              <a:t>    "hostname" =&gt; "ec2-204-236-155-223.us-west-1.compute.amazonaws.com",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"ec2-204-236-155-223.us-west-1.compute.amazonaws.com",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  <a:r>
              <a:rPr lang="en-US" dirty="0" smtClean="0"/>
              <a:t>,{</a:t>
            </a:r>
            <a:endParaRPr lang="en-US" dirty="0"/>
          </a:p>
          <a:p>
            <a:r>
              <a:rPr lang="en-US" dirty="0"/>
              <a:t>    "hostname" =&gt; "ec2-54-176-64-173.us-west-1.compute.amazonaws.com",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"ec2-54-176-64-173.us-west-1.compute.amazonaws.com",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</a:t>
            </a:r>
            <a:r>
              <a:rPr lang="en-US" dirty="0" smtClean="0"/>
              <a:t>}</a:t>
            </a:r>
            <a:endParaRPr lang="en-US" dirty="0"/>
          </a:p>
          <a:p>
            <a:r>
              <a:rPr lang="en-US" dirty="0"/>
              <a:t>]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226532"/>
            <a:ext cx="10803205" cy="190482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10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11053</TotalTime>
  <Words>1529</Words>
  <Application>Microsoft Macintosh PowerPoint</Application>
  <PresentationFormat>Custom</PresentationFormat>
  <Paragraphs>111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ChefDk3.2Template</vt:lpstr>
      <vt:lpstr>Managing Multiple Nodes</vt:lpstr>
      <vt:lpstr>Another Web Node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Update the 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1406</cp:revision>
  <cp:lastPrinted>2015-02-07T23:49:10Z</cp:lastPrinted>
  <dcterms:created xsi:type="dcterms:W3CDTF">2012-09-13T17:36:07Z</dcterms:created>
  <dcterms:modified xsi:type="dcterms:W3CDTF">2015-05-16T10:34:35Z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